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8" d="100"/>
          <a:sy n="138" d="100"/>
        </p:scale>
        <p:origin x="-342" y="16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1FD3A8E-F4C1-4F1B-A936-1AC543144AD7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40000" y="1445040"/>
            <a:ext cx="9071640" cy="22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6000" b="1" strike="noStrike" spc="-1">
                <a:solidFill>
                  <a:srgbClr val="729FCF"/>
                </a:solidFill>
                <a:latin typeface="Bahnschrift Light"/>
                <a:ea typeface="Times New Roman"/>
              </a:rPr>
              <a:t>PROJET CREATION DE LOGEMENTS TOURISTIQUES INSOLITES</a:t>
            </a:r>
            <a:endParaRPr lang="fr-FR" sz="6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0" y="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000" b="1" strike="noStrike" spc="-1">
                <a:solidFill>
                  <a:srgbClr val="00A933"/>
                </a:solidFill>
                <a:latin typeface="Arial"/>
                <a:ea typeface="Microsoft YaHei"/>
              </a:rPr>
              <a:t>Un hébergement insolite c’est quoi ?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40000" y="1260000"/>
            <a:ext cx="7020000" cy="392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>
                <a:latin typeface="Arial"/>
              </a:rPr>
              <a:t>Il se définit comme un hébergement touristique marchand, original, exotique, atypique par sa forme et sa situation dans un environnement naturel privilégié,</a:t>
            </a:r>
          </a:p>
          <a:p>
            <a:r>
              <a:rPr lang="fr-FR" sz="1800" b="0" strike="noStrike" spc="-1">
                <a:latin typeface="Arial"/>
              </a:rPr>
              <a:t>Il est destiné à susciter le rêve, l’aventure, le voyage : synonyme de détente, offrant une expérience qui sort de l’ordinaire tout en se ressourçant au contact de la nature.</a:t>
            </a:r>
          </a:p>
          <a:p>
            <a:r>
              <a:rPr lang="fr-FR" sz="1800" b="0" strike="noStrike" spc="-1">
                <a:latin typeface="Arial"/>
              </a:rPr>
              <a:t>Construit avec des matériaux naturels, il s’intègre en pleine nature, associé à un large choix de loisirs (randonnées, visites, balades, sports…)</a:t>
            </a:r>
          </a:p>
          <a:p>
            <a:r>
              <a:rPr lang="fr-FR" sz="1800" b="0" strike="noStrike" spc="-1">
                <a:latin typeface="Arial"/>
              </a:rPr>
              <a:t>Ces Hébergements insolites sont de plus en plus prisés par les couples à la recherche d’escapade le temps d’un week-end.</a:t>
            </a:r>
          </a:p>
          <a:p>
            <a:r>
              <a:rPr lang="fr-FR" sz="1800" b="0" strike="noStrike" spc="-1">
                <a:latin typeface="Arial"/>
                <a:ea typeface="Microsoft YaHei"/>
              </a:rPr>
              <a:t>Un avantage concurrentiel aux gîtes classiques, qui vise à la fois à donner un maximum de rêve à ses clients, à apporter de l’évasion et leur faire découvrir une architecture atypique, dans un cadre unique.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44" name="Image 43"/>
          <p:cNvPicPr/>
          <p:nvPr/>
        </p:nvPicPr>
        <p:blipFill>
          <a:blip r:embed="rId2"/>
          <a:stretch/>
        </p:blipFill>
        <p:spPr>
          <a:xfrm>
            <a:off x="7855200" y="3780720"/>
            <a:ext cx="2224800" cy="1889280"/>
          </a:xfrm>
          <a:prstGeom prst="rect">
            <a:avLst/>
          </a:prstGeom>
          <a:ln w="0">
            <a:noFill/>
          </a:ln>
        </p:spPr>
      </p:pic>
      <p:pic>
        <p:nvPicPr>
          <p:cNvPr id="45" name="Image 44"/>
          <p:cNvPicPr/>
          <p:nvPr/>
        </p:nvPicPr>
        <p:blipFill>
          <a:blip r:embed="rId3"/>
          <a:stretch/>
        </p:blipFill>
        <p:spPr>
          <a:xfrm>
            <a:off x="7839720" y="2128680"/>
            <a:ext cx="2240280" cy="1709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14840" y="-82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000" b="1" strike="noStrike" spc="-1">
                <a:solidFill>
                  <a:srgbClr val="00A933"/>
                </a:solidFill>
                <a:latin typeface="Arial"/>
              </a:rPr>
              <a:t>Présentation gérante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900000" y="1620000"/>
            <a:ext cx="8820000" cy="3673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dirty="0"/>
              <a:t>[Contenu </a:t>
            </a:r>
            <a:r>
              <a:rPr lang="fr-FR" dirty="0" err="1"/>
              <a:t>anonymisé</a:t>
            </a:r>
            <a:r>
              <a:rPr lang="fr-FR" dirty="0" smtClean="0"/>
              <a:t>]</a:t>
            </a: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dirty="0"/>
              <a:t>[Contenu </a:t>
            </a:r>
            <a:r>
              <a:rPr lang="fr-FR" dirty="0" err="1"/>
              <a:t>anonymisé</a:t>
            </a:r>
            <a:r>
              <a:rPr lang="fr-FR" dirty="0"/>
              <a:t>]</a:t>
            </a:r>
            <a:endParaRPr lang="fr-FR" sz="1800" b="0" strike="noStrike" spc="-1" dirty="0">
              <a:latin typeface="Arial"/>
            </a:endParaRPr>
          </a:p>
          <a:p>
            <a:endParaRPr lang="fr-FR" sz="1800" b="0" i="1" u="sng" strike="noStrike" spc="-1" dirty="0" smtClean="0">
              <a:uFillTx/>
              <a:latin typeface="Arial"/>
            </a:endParaRPr>
          </a:p>
          <a:p>
            <a:r>
              <a:rPr lang="fr-FR" dirty="0"/>
              <a:t>[Contenu </a:t>
            </a:r>
            <a:r>
              <a:rPr lang="fr-FR" dirty="0" err="1"/>
              <a:t>anonymisé</a:t>
            </a:r>
            <a:r>
              <a:rPr lang="fr-FR" dirty="0" smtClean="0"/>
              <a:t>]</a:t>
            </a: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sz="1800" b="0" i="1" u="sng" strike="noStrike" spc="-1" dirty="0">
                <a:uFillTx/>
                <a:latin typeface="Arial"/>
              </a:rPr>
              <a:t>Fonctions dans mon nouveau projet </a:t>
            </a:r>
            <a:r>
              <a:rPr lang="fr-FR" sz="1800" b="0" strike="noStrike" spc="-1" dirty="0">
                <a:latin typeface="Arial"/>
              </a:rPr>
              <a:t>: commercial, accueil des clients, entretien des logements/espaces verts, préparation des petits déjeuners, informer sur les activités/visites alentours 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131760"/>
            <a:ext cx="9071640" cy="113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000" b="0" strike="noStrike" spc="-1">
                <a:solidFill>
                  <a:srgbClr val="00A933"/>
                </a:solidFill>
                <a:latin typeface="Arial"/>
              </a:rPr>
              <a:t>P</a:t>
            </a:r>
            <a:r>
              <a:rPr lang="fr-FR" sz="4000" b="0" strike="noStrike" spc="-1">
                <a:solidFill>
                  <a:srgbClr val="00A933"/>
                </a:solidFill>
                <a:latin typeface="Arial"/>
                <a:ea typeface="Microsoft YaHei"/>
              </a:rPr>
              <a:t>ourquoi ce changement de voie, cette création ?</a:t>
            </a:r>
            <a:r>
              <a:rPr lang="fr-FR" sz="4000" b="0" strike="noStrike" spc="-1">
                <a:solidFill>
                  <a:srgbClr val="00A933"/>
                </a:solidFill>
                <a:latin typeface="Arial"/>
              </a:rPr>
              <a:t> 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900000" y="1620000"/>
            <a:ext cx="8820000" cy="3673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>
                <a:latin typeface="Arial"/>
              </a:rPr>
              <a:t>Actuellement en pleine remise en question, un projet qui me trotte dans la tête depuis un moment, la crise sanitaire qui fait réfléchir à ces envies, son avenir.</a:t>
            </a:r>
          </a:p>
          <a:p>
            <a:r>
              <a:rPr lang="fr-FR" sz="1800" b="0" strike="noStrike" spc="-1">
                <a:latin typeface="Arial"/>
              </a:rPr>
              <a:t>La chance d’être propriétaire d’une maison à la campagne avec un terrain de 5000 m².</a:t>
            </a:r>
          </a:p>
          <a:p>
            <a:r>
              <a:rPr lang="fr-FR" sz="1800" b="0" strike="noStrike" spc="-1">
                <a:latin typeface="Arial"/>
              </a:rPr>
              <a:t>Valoriser mon terrain, faire découvrir mon village et ses richesses naturelles (forêts, champs…), ainsi que ma région et ses atouts touristiques.</a:t>
            </a:r>
          </a:p>
          <a:p>
            <a:r>
              <a:rPr lang="fr-FR" sz="1800" b="0" strike="noStrike" spc="-1">
                <a:latin typeface="Arial"/>
              </a:rPr>
              <a:t>Développer  une nouvelle activité me permettant de m’épanouir au contact de la clientèle détendue par son séjour à la découverte de logement originaux.</a:t>
            </a:r>
          </a:p>
          <a:p>
            <a:r>
              <a:rPr lang="fr-FR" sz="1800" b="0" strike="noStrike" spc="-1">
                <a:latin typeface="Arial"/>
              </a:rPr>
              <a:t>Gérer mon temps de travail à ma façon, tout en l’organisant autour de ma vie familiale, avec mes enfants qui grandissent et deviennent de plus en plus autonome.</a:t>
            </a:r>
          </a:p>
          <a:p>
            <a:r>
              <a:rPr lang="fr-FR" sz="1800" b="0" strike="noStrike" spc="-1">
                <a:latin typeface="Arial"/>
              </a:rPr>
              <a:t>Penser à moi en m’épanouissant dans un projet de vie professionnelle, en accord avec ma famille.</a:t>
            </a:r>
          </a:p>
          <a:p>
            <a:r>
              <a:rPr lang="fr-FR" sz="1800" b="0" strike="noStrike" spc="-1">
                <a:latin typeface="Arial"/>
              </a:rPr>
              <a:t>Apporter du plaisir, du bonheur à la clientèle, être aux petits soins, apporter une expérience originale, exceptionnelle, de la détente.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000" b="0" strike="noStrike" spc="-1">
                <a:solidFill>
                  <a:srgbClr val="00A933"/>
                </a:solidFill>
                <a:latin typeface="Arial"/>
              </a:rPr>
              <a:t>Type de logements 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720000" y="1242360"/>
            <a:ext cx="9180000" cy="415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>
                <a:latin typeface="Arial"/>
                <a:ea typeface="Arial"/>
              </a:rPr>
              <a:t>→</a:t>
            </a:r>
            <a:r>
              <a:rPr lang="fr-FR" sz="1800" b="0" strike="noStrike" spc="-1">
                <a:latin typeface="Arial"/>
                <a:ea typeface="Microsoft YaHei"/>
              </a:rPr>
              <a:t>Installation sur le terrain d’habitation privé :</a:t>
            </a:r>
            <a:endParaRPr lang="fr-FR" sz="1800" b="0" strike="noStrike" spc="-1">
              <a:latin typeface="Arial"/>
            </a:endParaRPr>
          </a:p>
          <a:p>
            <a:r>
              <a:rPr lang="fr-FR" sz="1800" b="0" strike="noStrike" spc="-1">
                <a:latin typeface="Arial"/>
                <a:ea typeface="Microsoft YaHei"/>
              </a:rPr>
              <a:t> * environ 2000m² réservé pour ce projet sur les 5000m²,</a:t>
            </a:r>
            <a:endParaRPr lang="fr-FR" sz="1800" b="0" strike="noStrike" spc="-1">
              <a:latin typeface="Arial"/>
            </a:endParaRPr>
          </a:p>
          <a:p>
            <a:r>
              <a:rPr lang="fr-FR" sz="1800" b="0" strike="noStrike" spc="-1">
                <a:latin typeface="Arial"/>
                <a:ea typeface="Microsoft YaHei"/>
              </a:rPr>
              <a:t> * à distance de la maison familiale (&gt;50m), </a:t>
            </a:r>
            <a:endParaRPr lang="fr-FR" sz="1800" b="0" strike="noStrike" spc="-1">
              <a:latin typeface="Arial"/>
            </a:endParaRPr>
          </a:p>
          <a:p>
            <a:r>
              <a:rPr lang="fr-FR" sz="1800" b="0" strike="noStrike" spc="-1">
                <a:latin typeface="Arial"/>
                <a:ea typeface="Microsoft YaHei"/>
              </a:rPr>
              <a:t> * dans un environnement calme et en plein champs,</a:t>
            </a:r>
            <a:endParaRPr lang="fr-FR" sz="1800" b="0" strike="noStrike" spc="-1">
              <a:latin typeface="Arial"/>
            </a:endParaRPr>
          </a:p>
          <a:p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Arial"/>
              </a:rPr>
              <a:t>→</a:t>
            </a:r>
            <a:r>
              <a:rPr lang="fr-FR" sz="1800" b="0" strike="noStrike" spc="-1">
                <a:latin typeface="Arial"/>
                <a:ea typeface="Microsoft YaHei"/>
              </a:rPr>
              <a:t>Des Hébergements insolites : roulotte, tonneau, pod, cabane...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Microsoft YaHei"/>
              </a:rPr>
              <a:t> * Dimension env. 20M²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Microsoft YaHei"/>
              </a:rPr>
              <a:t> * Pour 2 à 4 personnes,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Microsoft YaHei"/>
              </a:rPr>
              <a:t> * Equipé d’une Salle de bain, Kitchenette, couchage, terrasse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Microsoft YaHei"/>
              </a:rPr>
              <a:t> * Petits déjeuners fournis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Microsoft YaHei"/>
              </a:rPr>
              <a:t> * Sans repas ==&gt; à voir pour proposer des repas venant de traiteurs locaux.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Arial"/>
              </a:rPr>
              <a:t>→</a:t>
            </a:r>
            <a:r>
              <a:rPr lang="fr-FR" sz="1800" b="0" strike="noStrike" spc="-1">
                <a:latin typeface="Arial"/>
                <a:ea typeface="Microsoft YaHei"/>
              </a:rPr>
              <a:t>Location à la nuitée, week-end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PLU de la zone concernée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pic>
        <p:nvPicPr>
          <p:cNvPr id="54" name="Image 53"/>
          <p:cNvPicPr/>
          <p:nvPr/>
        </p:nvPicPr>
        <p:blipFill>
          <a:blip r:embed="rId2"/>
          <a:stretch/>
        </p:blipFill>
        <p:spPr>
          <a:xfrm>
            <a:off x="900000" y="1080000"/>
            <a:ext cx="8051400" cy="454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264</Words>
  <Application>Microsoft Office PowerPoint</Application>
  <PresentationFormat>Personnalisé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BEDOIN Grégoire</dc:creator>
  <cp:lastModifiedBy>BEDOIN Grégoire</cp:lastModifiedBy>
  <cp:revision>4</cp:revision>
  <dcterms:created xsi:type="dcterms:W3CDTF">2021-11-07T21:34:10Z</dcterms:created>
  <dcterms:modified xsi:type="dcterms:W3CDTF">2021-11-08T17:11:11Z</dcterms:modified>
  <dc:language>fr-FR</dc:language>
</cp:coreProperties>
</file>